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9" r:id="rId2"/>
    <p:sldId id="256" r:id="rId3"/>
    <p:sldId id="257" r:id="rId4"/>
    <p:sldId id="284" r:id="rId5"/>
    <p:sldId id="285" r:id="rId6"/>
    <p:sldId id="286" r:id="rId7"/>
    <p:sldId id="287" r:id="rId8"/>
    <p:sldId id="288" r:id="rId9"/>
    <p:sldId id="289" r:id="rId10"/>
    <p:sldId id="258" r:id="rId11"/>
    <p:sldId id="259" r:id="rId12"/>
    <p:sldId id="260" r:id="rId13"/>
    <p:sldId id="261" r:id="rId14"/>
    <p:sldId id="277" r:id="rId15"/>
    <p:sldId id="262" r:id="rId16"/>
    <p:sldId id="276" r:id="rId17"/>
    <p:sldId id="263" r:id="rId18"/>
    <p:sldId id="270" r:id="rId19"/>
    <p:sldId id="267" r:id="rId20"/>
    <p:sldId id="271" r:id="rId21"/>
    <p:sldId id="278" r:id="rId22"/>
    <p:sldId id="264" r:id="rId23"/>
    <p:sldId id="272" r:id="rId24"/>
    <p:sldId id="266" r:id="rId25"/>
    <p:sldId id="282" r:id="rId26"/>
    <p:sldId id="290" r:id="rId27"/>
    <p:sldId id="275"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3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B0799A31-A9F4-44EA-9AE3-4857DAE8CC6E}" type="datetimeFigureOut">
              <a:rPr lang="ru-RU" smtClean="0"/>
              <a:pPr/>
              <a:t>07.11.2019</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D9A235E4-BC85-4D37-BC03-124A436645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0799A31-A9F4-44EA-9AE3-4857DAE8CC6E}" type="datetimeFigureOut">
              <a:rPr lang="ru-RU" smtClean="0"/>
              <a:pPr/>
              <a:t>07.11.2019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D9A235E4-BC85-4D37-BC03-124A436645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0799A31-A9F4-44EA-9AE3-4857DAE8CC6E}" type="datetimeFigureOut">
              <a:rPr lang="ru-RU" smtClean="0"/>
              <a:pPr/>
              <a:t>07.11.2019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D9A235E4-BC85-4D37-BC03-124A436645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0799A31-A9F4-44EA-9AE3-4857DAE8CC6E}" type="datetimeFigureOut">
              <a:rPr lang="ru-RU" smtClean="0"/>
              <a:pPr/>
              <a:t>07.11.2019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D9A235E4-BC85-4D37-BC03-124A43664568}" type="slidenum">
              <a:rPr lang="ru-RU" smtClean="0"/>
              <a:pPr/>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B0799A31-A9F4-44EA-9AE3-4857DAE8CC6E}" type="datetimeFigureOut">
              <a:rPr lang="ru-RU" smtClean="0"/>
              <a:pPr/>
              <a:t>07.11.2019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D9A235E4-BC85-4D37-BC03-124A43664568}"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0799A31-A9F4-44EA-9AE3-4857DAE8CC6E}" type="datetimeFigureOut">
              <a:rPr lang="ru-RU" smtClean="0"/>
              <a:pPr/>
              <a:t>07.11.2019</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D9A235E4-BC85-4D37-BC03-124A43664568}" type="slidenum">
              <a:rPr lang="ru-RU" smtClean="0"/>
              <a:pPr/>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0799A31-A9F4-44EA-9AE3-4857DAE8CC6E}" type="datetimeFigureOut">
              <a:rPr lang="ru-RU" smtClean="0"/>
              <a:pPr/>
              <a:t>07.11.2019</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D9A235E4-BC85-4D37-BC03-124A436645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B0799A31-A9F4-44EA-9AE3-4857DAE8CC6E}" type="datetimeFigureOut">
              <a:rPr lang="ru-RU" smtClean="0"/>
              <a:pPr/>
              <a:t>07.11.2019</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D9A235E4-BC85-4D37-BC03-124A43664568}" type="slidenum">
              <a:rPr lang="ru-RU" smtClean="0"/>
              <a:pPr/>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B0799A31-A9F4-44EA-9AE3-4857DAE8CC6E}" type="datetimeFigureOut">
              <a:rPr lang="ru-RU" smtClean="0"/>
              <a:pPr/>
              <a:t>07.11.2019</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D9A235E4-BC85-4D37-BC03-124A436645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B0799A31-A9F4-44EA-9AE3-4857DAE8CC6E}" type="datetimeFigureOut">
              <a:rPr lang="ru-RU" smtClean="0"/>
              <a:pPr/>
              <a:t>07.11.2019</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D9A235E4-BC85-4D37-BC03-124A436645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B0799A31-A9F4-44EA-9AE3-4857DAE8CC6E}" type="datetimeFigureOut">
              <a:rPr lang="ru-RU" smtClean="0"/>
              <a:pPr/>
              <a:t>07.11.2019</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D9A235E4-BC85-4D37-BC03-124A43664568}" type="slidenum">
              <a:rPr lang="ru-RU" smtClean="0"/>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0799A31-A9F4-44EA-9AE3-4857DAE8CC6E}" type="datetimeFigureOut">
              <a:rPr lang="ru-RU" smtClean="0"/>
              <a:pPr/>
              <a:t>07.11.2019</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9A235E4-BC85-4D37-BC03-124A436645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2714620"/>
            <a:ext cx="7772400" cy="1470025"/>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dirty="0" smtClean="0">
                <a:ln w="11430"/>
                <a:solidFill>
                  <a:srgbClr val="0070C0"/>
                </a:solidFill>
                <a:effectLst>
                  <a:outerShdw blurRad="50800" dist="39000" dir="5460000" algn="tl">
                    <a:srgbClr val="000000">
                      <a:alpha val="38000"/>
                    </a:srgbClr>
                  </a:outerShdw>
                </a:effectLst>
              </a:rPr>
              <a:t>Творческая работа </a:t>
            </a:r>
            <a:r>
              <a:rPr lang="ru-RU"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ru-RU"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ru-RU" dirty="0" smtClean="0">
                <a:ln w="11430"/>
                <a:solidFill>
                  <a:srgbClr val="C00000"/>
                </a:solidFill>
                <a:effectLst>
                  <a:outerShdw blurRad="50800" dist="39000" dir="5460000" algn="tl">
                    <a:srgbClr val="000000">
                      <a:alpha val="38000"/>
                    </a:srgbClr>
                  </a:outerShdw>
                </a:effectLst>
              </a:rPr>
              <a:t>«Мой дедушка- ветеран Великой Отечественной войны»</a:t>
            </a:r>
            <a:endParaRPr lang="ru-RU" dirty="0">
              <a:ln w="11430"/>
              <a:solidFill>
                <a:srgbClr val="C00000"/>
              </a:solidFill>
              <a:effectLst>
                <a:outerShdw blurRad="50800" dist="39000" dir="5460000" algn="tl">
                  <a:srgbClr val="000000">
                    <a:alpha val="38000"/>
                  </a:srgbClr>
                </a:outerShdw>
              </a:effectLst>
            </a:endParaRPr>
          </a:p>
        </p:txBody>
      </p:sp>
      <p:sp>
        <p:nvSpPr>
          <p:cNvPr id="3" name="Подзаголовок 2"/>
          <p:cNvSpPr>
            <a:spLocks noGrp="1"/>
          </p:cNvSpPr>
          <p:nvPr>
            <p:ph type="subTitle" idx="1"/>
          </p:nvPr>
        </p:nvSpPr>
        <p:spPr>
          <a:xfrm>
            <a:off x="785786" y="4500570"/>
            <a:ext cx="8358214" cy="2143116"/>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Выполнила</a:t>
            </a:r>
          </a:p>
          <a:p>
            <a:r>
              <a:rPr lang="ru-RU"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Аксенова Елизавета Павловна , 11 лет</a:t>
            </a:r>
          </a:p>
          <a:p>
            <a:r>
              <a:rPr lang="ru-RU"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Ученица </a:t>
            </a:r>
            <a:r>
              <a:rPr lang="ru-RU"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5</a:t>
            </a:r>
            <a:r>
              <a:rPr lang="ru-RU"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класса</a:t>
            </a:r>
          </a:p>
          <a:p>
            <a:endParaRPr lang="ru-RU"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TextBox 3"/>
          <p:cNvSpPr txBox="1"/>
          <p:nvPr/>
        </p:nvSpPr>
        <p:spPr>
          <a:xfrm>
            <a:off x="3357554" y="6488668"/>
            <a:ext cx="2595582" cy="369332"/>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с.Нялинское, 2019 г.</a:t>
            </a:r>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TextBox 4"/>
          <p:cNvSpPr txBox="1"/>
          <p:nvPr/>
        </p:nvSpPr>
        <p:spPr>
          <a:xfrm>
            <a:off x="133113" y="188640"/>
            <a:ext cx="9044464" cy="738664"/>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1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Муниципальное казенное общеобразовательное учреждение </a:t>
            </a:r>
          </a:p>
          <a:p>
            <a:pPr algn="ctr"/>
            <a:r>
              <a:rPr lang="ru-RU" sz="1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Ханты-Мансийского района </a:t>
            </a:r>
          </a:p>
          <a:p>
            <a:pPr algn="ctr"/>
            <a:r>
              <a:rPr lang="ru-RU" sz="1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«Средняя общеобразовательная школа с.Нялинское имени Героя Советского Союза </a:t>
            </a:r>
            <a:r>
              <a:rPr lang="ru-RU" sz="1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В.Ф.Чухарева</a:t>
            </a:r>
            <a:r>
              <a:rPr lang="ru-RU" sz="1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ru-RU" sz="1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endParaRPr lang="ru-RU" dirty="0"/>
          </a:p>
        </p:txBody>
      </p:sp>
      <p:sp>
        <p:nvSpPr>
          <p:cNvPr id="2" name="Заголовок 1"/>
          <p:cNvSpPr>
            <a:spLocks noGrp="1"/>
          </p:cNvSpPr>
          <p:nvPr>
            <p:ph type="title"/>
          </p:nvPr>
        </p:nvSpPr>
        <p:spPr/>
        <p:txBody>
          <a:bodyPr>
            <a:normAutofit fontScale="90000"/>
          </a:bodyPr>
          <a:lstStyle/>
          <a:p>
            <a:pPr algn="ctr"/>
            <a:r>
              <a:rPr lang="ru-RU" dirty="0" smtClean="0">
                <a:solidFill>
                  <a:srgbClr val="FF0000"/>
                </a:solidFill>
              </a:rPr>
              <a:t>Его Родина – деревня </a:t>
            </a:r>
            <a:r>
              <a:rPr lang="ru-RU" dirty="0" err="1" smtClean="0">
                <a:solidFill>
                  <a:srgbClr val="FF0000"/>
                </a:solidFill>
              </a:rPr>
              <a:t>Чебаклей</a:t>
            </a:r>
            <a:r>
              <a:rPr lang="ru-RU" dirty="0" smtClean="0">
                <a:solidFill>
                  <a:srgbClr val="FF0000"/>
                </a:solidFill>
              </a:rPr>
              <a:t>, неподалёку от Ишима</a:t>
            </a:r>
            <a:endParaRPr lang="ru-RU" dirty="0">
              <a:solidFill>
                <a:srgbClr val="FF0000"/>
              </a:solidFill>
            </a:endParaRPr>
          </a:p>
        </p:txBody>
      </p:sp>
      <p:pic>
        <p:nvPicPr>
          <p:cNvPr id="2050" name="Picture 2" descr="C:\Users\Никита\Desktop\а4.jpg"/>
          <p:cNvPicPr>
            <a:picLocks noChangeAspect="1" noChangeArrowheads="1"/>
          </p:cNvPicPr>
          <p:nvPr/>
        </p:nvPicPr>
        <p:blipFill>
          <a:blip r:embed="rId2" cstate="print"/>
          <a:srcRect/>
          <a:stretch>
            <a:fillRect/>
          </a:stretch>
        </p:blipFill>
        <p:spPr bwMode="auto">
          <a:xfrm>
            <a:off x="2808031" y="2857496"/>
            <a:ext cx="6335969" cy="4000504"/>
          </a:xfrm>
          <a:prstGeom prst="rect">
            <a:avLst/>
          </a:prstGeom>
          <a:ln>
            <a:noFill/>
          </a:ln>
          <a:effectLst>
            <a:softEdge rad="112500"/>
          </a:effectLst>
        </p:spPr>
      </p:pic>
      <p:pic>
        <p:nvPicPr>
          <p:cNvPr id="2051" name="Picture 3" descr="C:\Users\Никита\Desktop\79.jpg"/>
          <p:cNvPicPr>
            <a:picLocks noChangeAspect="1" noChangeArrowheads="1"/>
          </p:cNvPicPr>
          <p:nvPr/>
        </p:nvPicPr>
        <p:blipFill>
          <a:blip r:embed="rId3" cstate="print"/>
          <a:srcRect b="5343"/>
          <a:stretch>
            <a:fillRect/>
          </a:stretch>
        </p:blipFill>
        <p:spPr bwMode="auto">
          <a:xfrm>
            <a:off x="0" y="1428736"/>
            <a:ext cx="4929190" cy="317859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endParaRPr lang="ru-RU"/>
          </a:p>
        </p:txBody>
      </p:sp>
      <p:sp>
        <p:nvSpPr>
          <p:cNvPr id="2" name="Заголовок 1"/>
          <p:cNvSpPr>
            <a:spLocks noGrp="1"/>
          </p:cNvSpPr>
          <p:nvPr>
            <p:ph type="title"/>
          </p:nvPr>
        </p:nvSpPr>
        <p:spPr/>
        <p:txBody>
          <a:bodyPr/>
          <a:lstStyle/>
          <a:p>
            <a:endParaRPr lang="ru-RU"/>
          </a:p>
        </p:txBody>
      </p:sp>
      <p:pic>
        <p:nvPicPr>
          <p:cNvPr id="3074" name="Picture 2" descr="C:\Users\Никита\Desktop\img1.jpg"/>
          <p:cNvPicPr>
            <a:picLocks noChangeAspect="1" noChangeArrowheads="1"/>
          </p:cNvPicPr>
          <p:nvPr/>
        </p:nvPicPr>
        <p:blipFill>
          <a:blip r:embed="rId2" cstate="print"/>
          <a:srcRect/>
          <a:stretch>
            <a:fillRect/>
          </a:stretch>
        </p:blipFill>
        <p:spPr bwMode="auto">
          <a:xfrm>
            <a:off x="-468560" y="-459432"/>
            <a:ext cx="10369152" cy="7776864"/>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Никита\Desktop\s3img_38147700_1071_1.jpg"/>
          <p:cNvPicPr>
            <a:picLocks noChangeAspect="1" noChangeArrowheads="1"/>
          </p:cNvPicPr>
          <p:nvPr/>
        </p:nvPicPr>
        <p:blipFill>
          <a:blip r:embed="rId2" cstate="print"/>
          <a:srcRect t="6897" b="6896"/>
          <a:stretch>
            <a:fillRect/>
          </a:stretch>
        </p:blipFill>
        <p:spPr bwMode="auto">
          <a:xfrm>
            <a:off x="428596" y="1071546"/>
            <a:ext cx="8286807" cy="5357850"/>
          </a:xfrm>
          <a:prstGeom prst="rect">
            <a:avLst/>
          </a:prstGeom>
          <a:noFill/>
        </p:spPr>
      </p:pic>
      <p:sp>
        <p:nvSpPr>
          <p:cNvPr id="3" name="Содержимое 2"/>
          <p:cNvSpPr>
            <a:spLocks noGrp="1"/>
          </p:cNvSpPr>
          <p:nvPr>
            <p:ph idx="1"/>
          </p:nvPr>
        </p:nvSpPr>
        <p:spPr/>
        <p:txBody>
          <a:bodyPr/>
          <a:lstStyle/>
          <a:p>
            <a:endParaRPr lang="ru-RU" dirty="0"/>
          </a:p>
        </p:txBody>
      </p:sp>
      <p:sp>
        <p:nvSpPr>
          <p:cNvPr id="2" name="Заголовок 1"/>
          <p:cNvSpPr>
            <a:spLocks noGrp="1"/>
          </p:cNvSpPr>
          <p:nvPr>
            <p:ph type="title"/>
          </p:nvPr>
        </p:nvSpPr>
        <p:spPr/>
        <p:txBody>
          <a:bodyPr/>
          <a:lstStyle/>
          <a:p>
            <a:pPr algn="ctr"/>
            <a:r>
              <a:rPr lang="ru-RU" dirty="0" smtClean="0">
                <a:solidFill>
                  <a:srgbClr val="FF0000"/>
                </a:solidFill>
              </a:rPr>
              <a:t>Будни трудового фронта</a:t>
            </a:r>
            <a:endParaRPr lang="ru-RU"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endParaRPr lang="ru-RU"/>
          </a:p>
        </p:txBody>
      </p:sp>
      <p:sp>
        <p:nvSpPr>
          <p:cNvPr id="2" name="Заголовок 1"/>
          <p:cNvSpPr>
            <a:spLocks noGrp="1"/>
          </p:cNvSpPr>
          <p:nvPr>
            <p:ph type="title"/>
          </p:nvPr>
        </p:nvSpPr>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На фронтах</a:t>
            </a:r>
            <a:br>
              <a:rPr lang="ru-RU"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ru-RU"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Великой Отечественной войны</a:t>
            </a:r>
            <a:endParaRPr lang="ru-RU"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5122" name="Picture 2" descr="C:\Users\Никита\Desktop\d_5971_9383.jpg"/>
          <p:cNvPicPr>
            <a:picLocks noChangeAspect="1" noChangeArrowheads="1"/>
          </p:cNvPicPr>
          <p:nvPr/>
        </p:nvPicPr>
        <p:blipFill>
          <a:blip r:embed="rId2" cstate="print"/>
          <a:srcRect l="2210" t="3049" r="1269" b="4471"/>
          <a:stretch>
            <a:fillRect/>
          </a:stretch>
        </p:blipFill>
        <p:spPr bwMode="auto">
          <a:xfrm>
            <a:off x="642910" y="1285860"/>
            <a:ext cx="7712943" cy="535782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r>
              <a:rPr lang="ru-RU" dirty="0" smtClean="0"/>
              <a:t>Военный билет </a:t>
            </a:r>
            <a:r>
              <a:rPr lang="ru-RU" dirty="0" err="1" smtClean="0"/>
              <a:t>стр</a:t>
            </a:r>
            <a:r>
              <a:rPr lang="ru-RU" dirty="0" smtClean="0"/>
              <a:t> 1</a:t>
            </a:r>
            <a:endParaRPr lang="ru-RU" dirty="0"/>
          </a:p>
        </p:txBody>
      </p:sp>
      <p:sp>
        <p:nvSpPr>
          <p:cNvPr id="2" name="Заголовок 1"/>
          <p:cNvSpPr>
            <a:spLocks noGrp="1"/>
          </p:cNvSpPr>
          <p:nvPr>
            <p:ph type="title"/>
          </p:nvPr>
        </p:nvSpPr>
        <p:spPr>
          <a:xfrm>
            <a:off x="457200" y="0"/>
            <a:ext cx="8229600" cy="1000108"/>
          </a:xfrm>
        </p:spPr>
        <p:txBody>
          <a:bodyPr>
            <a:normAutofit/>
          </a:bodyPr>
          <a:lstStyle/>
          <a:p>
            <a:pPr algn="ctr"/>
            <a:r>
              <a:rPr lang="ru-RU" sz="3600" dirty="0" smtClean="0">
                <a:solidFill>
                  <a:srgbClr val="FF0000"/>
                </a:solidFill>
              </a:rPr>
              <a:t>Григорьев Сергей Павлович</a:t>
            </a:r>
            <a:endParaRPr lang="ru-RU" sz="3600" dirty="0">
              <a:solidFill>
                <a:srgbClr val="FF0000"/>
              </a:solidFill>
            </a:endParaRPr>
          </a:p>
        </p:txBody>
      </p:sp>
      <p:pic>
        <p:nvPicPr>
          <p:cNvPr id="1026" name="Picture 2" descr="C:\Users\школа\Desktop\Новая папка (2)\img011.jpg"/>
          <p:cNvPicPr>
            <a:picLocks noChangeAspect="1" noChangeArrowheads="1"/>
          </p:cNvPicPr>
          <p:nvPr/>
        </p:nvPicPr>
        <p:blipFill>
          <a:blip r:embed="rId2" cstate="print"/>
          <a:srcRect/>
          <a:stretch>
            <a:fillRect/>
          </a:stretch>
        </p:blipFill>
        <p:spPr bwMode="auto">
          <a:xfrm>
            <a:off x="357158" y="713939"/>
            <a:ext cx="8501090" cy="6144061"/>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школа\Desktop\Новая папка (2)\img013.jpg"/>
          <p:cNvPicPr>
            <a:picLocks noChangeAspect="1" noChangeArrowheads="1"/>
          </p:cNvPicPr>
          <p:nvPr/>
        </p:nvPicPr>
        <p:blipFill>
          <a:blip r:embed="rId2" cstate="print"/>
          <a:srcRect/>
          <a:stretch>
            <a:fillRect/>
          </a:stretch>
        </p:blipFill>
        <p:spPr bwMode="auto">
          <a:xfrm>
            <a:off x="500034" y="928670"/>
            <a:ext cx="7884976" cy="5698772"/>
          </a:xfrm>
          <a:prstGeom prst="rect">
            <a:avLst/>
          </a:prstGeom>
          <a:noFill/>
        </p:spPr>
      </p:pic>
      <p:sp>
        <p:nvSpPr>
          <p:cNvPr id="3" name="Содержимое 2"/>
          <p:cNvSpPr>
            <a:spLocks noGrp="1"/>
          </p:cNvSpPr>
          <p:nvPr>
            <p:ph idx="1"/>
          </p:nvPr>
        </p:nvSpPr>
        <p:spPr/>
        <p:txBody>
          <a:bodyPr/>
          <a:lstStyle/>
          <a:p>
            <a:endParaRPr lang="ru-RU" dirty="0"/>
          </a:p>
        </p:txBody>
      </p:sp>
      <p:sp>
        <p:nvSpPr>
          <p:cNvPr id="2" name="Заголовок 1"/>
          <p:cNvSpPr>
            <a:spLocks noGrp="1"/>
          </p:cNvSpPr>
          <p:nvPr>
            <p:ph type="title"/>
          </p:nvPr>
        </p:nvSpPr>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Командир пулеметного отделения </a:t>
            </a:r>
            <a:r>
              <a:rPr lang="ru-RU"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стрелкогого</a:t>
            </a:r>
            <a:r>
              <a:rPr lang="ru-RU"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полка</a:t>
            </a:r>
            <a:endParaRPr lang="ru-RU"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a:p>
        </p:txBody>
      </p:sp>
      <p:sp>
        <p:nvSpPr>
          <p:cNvPr id="3" name="Заголовок 2"/>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Участие в войне с Японией</a:t>
            </a:r>
            <a:endParaRPr lang="ru-RU"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098" name="Picture 2" descr="C:\Users\школа\Desktop\Новая папка (2)\img014.jpg"/>
          <p:cNvPicPr>
            <a:picLocks noChangeAspect="1" noChangeArrowheads="1"/>
          </p:cNvPicPr>
          <p:nvPr/>
        </p:nvPicPr>
        <p:blipFill>
          <a:blip r:embed="rId2" cstate="print"/>
          <a:srcRect/>
          <a:stretch>
            <a:fillRect/>
          </a:stretch>
        </p:blipFill>
        <p:spPr bwMode="auto">
          <a:xfrm>
            <a:off x="642910" y="1178594"/>
            <a:ext cx="7858180" cy="567940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rgbClr val="FF0000"/>
                </a:solidFill>
              </a:rPr>
              <a:t>Награды моего дедушки</a:t>
            </a:r>
            <a:endParaRPr lang="ru-RU" b="1" dirty="0">
              <a:solidFill>
                <a:srgbClr val="FF0000"/>
              </a:solidFill>
            </a:endParaRPr>
          </a:p>
        </p:txBody>
      </p:sp>
      <p:pic>
        <p:nvPicPr>
          <p:cNvPr id="6146" name="Picture 2" descr="C:\Users\Никита\Desktop\_preview.jpg"/>
          <p:cNvPicPr>
            <a:picLocks noChangeAspect="1" noChangeArrowheads="1"/>
          </p:cNvPicPr>
          <p:nvPr/>
        </p:nvPicPr>
        <p:blipFill>
          <a:blip r:embed="rId2" cstate="print"/>
          <a:srcRect/>
          <a:stretch>
            <a:fillRect/>
          </a:stretch>
        </p:blipFill>
        <p:spPr bwMode="auto">
          <a:xfrm>
            <a:off x="1071538" y="1142984"/>
            <a:ext cx="2571768" cy="4373345"/>
          </a:xfrm>
          <a:prstGeom prst="rect">
            <a:avLst/>
          </a:prstGeom>
          <a:noFill/>
        </p:spPr>
      </p:pic>
      <p:pic>
        <p:nvPicPr>
          <p:cNvPr id="6147" name="Picture 3" descr="C:\Users\Никита\Desktop\143731_html_5b803a6.jpg"/>
          <p:cNvPicPr>
            <a:picLocks noChangeAspect="1" noChangeArrowheads="1"/>
          </p:cNvPicPr>
          <p:nvPr/>
        </p:nvPicPr>
        <p:blipFill>
          <a:blip r:embed="rId3" cstate="print"/>
          <a:srcRect/>
          <a:stretch>
            <a:fillRect/>
          </a:stretch>
        </p:blipFill>
        <p:spPr bwMode="auto">
          <a:xfrm>
            <a:off x="5214942" y="1154134"/>
            <a:ext cx="2357454" cy="4347000"/>
          </a:xfrm>
          <a:prstGeom prst="rect">
            <a:avLst/>
          </a:prstGeom>
          <a:noFill/>
        </p:spPr>
      </p:pic>
      <p:sp>
        <p:nvSpPr>
          <p:cNvPr id="6" name="Содержимое 5"/>
          <p:cNvSpPr>
            <a:spLocks noGrp="1"/>
          </p:cNvSpPr>
          <p:nvPr>
            <p:ph idx="1"/>
          </p:nvPr>
        </p:nvSpPr>
        <p:spPr/>
        <p:txBody>
          <a:bodyPr/>
          <a:lstStyle/>
          <a:p>
            <a:endParaRPr lang="ru-RU" dirty="0"/>
          </a:p>
        </p:txBody>
      </p:sp>
      <p:sp>
        <p:nvSpPr>
          <p:cNvPr id="7" name="TextBox 6"/>
          <p:cNvSpPr txBox="1"/>
          <p:nvPr/>
        </p:nvSpPr>
        <p:spPr>
          <a:xfrm>
            <a:off x="1142976" y="5715016"/>
            <a:ext cx="2430474" cy="369332"/>
          </a:xfrm>
          <a:prstGeom prst="rect">
            <a:avLst/>
          </a:prstGeom>
          <a:noFill/>
        </p:spPr>
        <p:txBody>
          <a:bodyPr wrap="none" rtlCol="0">
            <a:spAutoFit/>
          </a:bodyPr>
          <a:lstStyle/>
          <a:p>
            <a:r>
              <a:rPr lang="ru-RU" b="1" dirty="0" smtClean="0">
                <a:solidFill>
                  <a:srgbClr val="0070C0"/>
                </a:solidFill>
              </a:rPr>
              <a:t>Медаль «За отвагу»</a:t>
            </a:r>
            <a:endParaRPr lang="ru-RU" b="1" dirty="0">
              <a:solidFill>
                <a:srgbClr val="0070C0"/>
              </a:solidFill>
            </a:endParaRPr>
          </a:p>
        </p:txBody>
      </p:sp>
      <p:sp>
        <p:nvSpPr>
          <p:cNvPr id="8" name="TextBox 7"/>
          <p:cNvSpPr txBox="1"/>
          <p:nvPr/>
        </p:nvSpPr>
        <p:spPr>
          <a:xfrm>
            <a:off x="4929190" y="5643578"/>
            <a:ext cx="3145413" cy="646331"/>
          </a:xfrm>
          <a:prstGeom prst="rect">
            <a:avLst/>
          </a:prstGeom>
          <a:noFill/>
        </p:spPr>
        <p:txBody>
          <a:bodyPr wrap="none" rtlCol="0">
            <a:spAutoFit/>
          </a:bodyPr>
          <a:lstStyle/>
          <a:p>
            <a:pPr algn="ctr"/>
            <a:r>
              <a:rPr lang="ru-RU" b="1" dirty="0" smtClean="0">
                <a:solidFill>
                  <a:srgbClr val="0070C0"/>
                </a:solidFill>
              </a:rPr>
              <a:t>Медаль </a:t>
            </a:r>
          </a:p>
          <a:p>
            <a:pPr algn="ctr"/>
            <a:r>
              <a:rPr lang="ru-RU" b="1" dirty="0" smtClean="0">
                <a:solidFill>
                  <a:srgbClr val="0070C0"/>
                </a:solidFill>
              </a:rPr>
              <a:t>«За победу над Японией»</a:t>
            </a:r>
            <a:endParaRPr lang="ru-RU" b="1" dirty="0">
              <a:solidFill>
                <a:srgbClr val="0070C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dirty="0"/>
          </a:p>
        </p:txBody>
      </p:sp>
      <p:sp>
        <p:nvSpPr>
          <p:cNvPr id="3" name="Заголовок 2"/>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ru-RU"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3074" name="Picture 2" descr="C:\Users\школа\Desktop\Рисунок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C:\Users\Никита\Desktop\getImage (1).jpg"/>
          <p:cNvPicPr>
            <a:picLocks noChangeAspect="1" noChangeArrowheads="1"/>
          </p:cNvPicPr>
          <p:nvPr/>
        </p:nvPicPr>
        <p:blipFill>
          <a:blip r:embed="rId2" cstate="print"/>
          <a:srcRect/>
          <a:stretch>
            <a:fillRect/>
          </a:stretch>
        </p:blipFill>
        <p:spPr bwMode="auto">
          <a:xfrm>
            <a:off x="-571536" y="0"/>
            <a:ext cx="9975241"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Содержимое 2"/>
          <p:cNvSpPr>
            <a:spLocks noGrp="1"/>
          </p:cNvSpPr>
          <p:nvPr>
            <p:ph idx="1"/>
          </p:nvPr>
        </p:nvSpPr>
        <p:spPr/>
        <p:txBody>
          <a:bodyPr/>
          <a:lstStyle/>
          <a:p>
            <a:pPr>
              <a:buNone/>
            </a:pPr>
            <a:endParaRPr lang="ru-RU" dirty="0"/>
          </a:p>
        </p:txBody>
      </p:sp>
      <p:sp>
        <p:nvSpPr>
          <p:cNvPr id="2" name="Заголовок 1"/>
          <p:cNvSpPr>
            <a:spLocks noGrp="1"/>
          </p:cNvSpPr>
          <p:nvPr>
            <p:ph type="title"/>
          </p:nvPr>
        </p:nvSpPr>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д.Скрипуново</a:t>
            </a:r>
            <a:r>
              <a:rPr lang="ru-RU"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br>
              <a:rPr lang="ru-RU"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ru-RU"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Ханты-Мансийского района</a:t>
            </a:r>
            <a:endParaRPr lang="ru-RU"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Никита\Desktop\EwV5oiQctDc.jpg"/>
          <p:cNvPicPr>
            <a:picLocks noChangeAspect="1" noChangeArrowheads="1"/>
          </p:cNvPicPr>
          <p:nvPr/>
        </p:nvPicPr>
        <p:blipFill>
          <a:blip r:embed="rId2" cstate="print"/>
          <a:srcRect/>
          <a:stretch>
            <a:fillRect/>
          </a:stretch>
        </p:blipFill>
        <p:spPr bwMode="auto">
          <a:xfrm>
            <a:off x="0" y="0"/>
            <a:ext cx="9144000" cy="7156151"/>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dirty="0"/>
          </a:p>
        </p:txBody>
      </p:sp>
      <p:sp>
        <p:nvSpPr>
          <p:cNvPr id="3" name="Заголовок 2"/>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Большая семья</a:t>
            </a:r>
            <a:endParaRPr lang="ru-RU"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2050" name="Picture 2" descr="C:\Users\Никита\Desktop\P1080194.JPG"/>
          <p:cNvPicPr>
            <a:picLocks noChangeAspect="1" noChangeArrowheads="1"/>
          </p:cNvPicPr>
          <p:nvPr/>
        </p:nvPicPr>
        <p:blipFill>
          <a:blip r:embed="rId2" cstate="print"/>
          <a:srcRect/>
          <a:stretch>
            <a:fillRect/>
          </a:stretch>
        </p:blipFill>
        <p:spPr bwMode="auto">
          <a:xfrm>
            <a:off x="0" y="1285860"/>
            <a:ext cx="4427984" cy="3320650"/>
          </a:xfrm>
          <a:prstGeom prst="rect">
            <a:avLst/>
          </a:prstGeom>
          <a:noFill/>
        </p:spPr>
      </p:pic>
      <p:pic>
        <p:nvPicPr>
          <p:cNvPr id="1026" name="Picture 2" descr="F:\001.jpg"/>
          <p:cNvPicPr>
            <a:picLocks noChangeAspect="1" noChangeArrowheads="1"/>
          </p:cNvPicPr>
          <p:nvPr/>
        </p:nvPicPr>
        <p:blipFill>
          <a:blip r:embed="rId3" cstate="print"/>
          <a:srcRect l="7394" t="10040" r="6209" b="52533"/>
          <a:stretch>
            <a:fillRect/>
          </a:stretch>
        </p:blipFill>
        <p:spPr bwMode="auto">
          <a:xfrm rot="5400000">
            <a:off x="4003545" y="2354381"/>
            <a:ext cx="5286404" cy="3149362"/>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dirty="0"/>
          </a:p>
        </p:txBody>
      </p:sp>
      <p:sp>
        <p:nvSpPr>
          <p:cNvPr id="3" name="Заголовок 2"/>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Семья Ирины Степановны</a:t>
            </a:r>
            <a:endParaRPr lang="ru-RU"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2050" name="Picture 2" descr="F:\123 001.jpg"/>
          <p:cNvPicPr>
            <a:picLocks noChangeAspect="1" noChangeArrowheads="1"/>
          </p:cNvPicPr>
          <p:nvPr/>
        </p:nvPicPr>
        <p:blipFill>
          <a:blip r:embed="rId2" cstate="print"/>
          <a:srcRect l="2307" r="59089" b="61681"/>
          <a:stretch>
            <a:fillRect/>
          </a:stretch>
        </p:blipFill>
        <p:spPr bwMode="auto">
          <a:xfrm rot="5400000">
            <a:off x="2707118" y="1150478"/>
            <a:ext cx="3872640" cy="5286412"/>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endParaRPr lang="ru-RU" dirty="0"/>
          </a:p>
        </p:txBody>
      </p:sp>
      <p:sp>
        <p:nvSpPr>
          <p:cNvPr id="2" name="Заголовок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Семья Павла Сергеевича</a:t>
            </a:r>
            <a:endParaRPr lang="ru-RU"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026" name="Picture 2" descr="C:\Users\Никита\Desktop\P1080192.JPG"/>
          <p:cNvPicPr>
            <a:picLocks noChangeAspect="1" noChangeArrowheads="1"/>
          </p:cNvPicPr>
          <p:nvPr/>
        </p:nvPicPr>
        <p:blipFill>
          <a:blip r:embed="rId2" cstate="print"/>
          <a:srcRect b="13298"/>
          <a:stretch>
            <a:fillRect/>
          </a:stretch>
        </p:blipFill>
        <p:spPr bwMode="auto">
          <a:xfrm>
            <a:off x="683568" y="1340768"/>
            <a:ext cx="7668172" cy="4985839"/>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Мой папа- </a:t>
            </a:r>
            <a:br>
              <a:rPr lang="ru-RU"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ru-RU"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Аксенов Павел Сергеевич</a:t>
            </a:r>
            <a:endParaRPr lang="ru-RU"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 name="Picture 2" descr="F:\img029.jpg"/>
          <p:cNvPicPr>
            <a:picLocks noGrp="1" noChangeAspect="1" noChangeArrowheads="1"/>
          </p:cNvPicPr>
          <p:nvPr>
            <p:ph idx="1"/>
          </p:nvPr>
        </p:nvPicPr>
        <p:blipFill>
          <a:blip r:embed="rId2" cstate="print"/>
          <a:srcRect l="4361" r="54928"/>
          <a:stretch>
            <a:fillRect/>
          </a:stretch>
        </p:blipFill>
        <p:spPr bwMode="auto">
          <a:xfrm>
            <a:off x="2714612" y="1585234"/>
            <a:ext cx="3286148" cy="5272766"/>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endParaRPr lang="ru-RU" dirty="0"/>
          </a:p>
        </p:txBody>
      </p:sp>
      <p:sp>
        <p:nvSpPr>
          <p:cNvPr id="2" name="Заголовок 1"/>
          <p:cNvSpPr>
            <a:spLocks noGrp="1"/>
          </p:cNvSpPr>
          <p:nvPr>
            <p:ph type="title"/>
          </p:nvPr>
        </p:nvSpPr>
        <p:spPr>
          <a:xfrm>
            <a:off x="0" y="714356"/>
            <a:ext cx="4000496" cy="2214578"/>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Старший </a:t>
            </a:r>
            <a:br>
              <a:rPr lang="ru-RU"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ru-RU"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брат - Антон</a:t>
            </a:r>
            <a:endParaRPr lang="ru-RU"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9218" name="Picture 2" descr="C:\Users\Никита\Desktop\zYhOdA4etJg.jpg"/>
          <p:cNvPicPr>
            <a:picLocks noChangeAspect="1" noChangeArrowheads="1"/>
          </p:cNvPicPr>
          <p:nvPr/>
        </p:nvPicPr>
        <p:blipFill>
          <a:blip r:embed="rId2" cstate="print"/>
          <a:srcRect/>
          <a:stretch>
            <a:fillRect/>
          </a:stretch>
        </p:blipFill>
        <p:spPr bwMode="auto">
          <a:xfrm>
            <a:off x="3995935" y="0"/>
            <a:ext cx="5148065" cy="6864087"/>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79512" y="188640"/>
            <a:ext cx="3672408" cy="5400600"/>
          </a:xfrm>
        </p:spPr>
        <p:txBody>
          <a:bodyPr>
            <a:normAutofit/>
          </a:bodyPr>
          <a:lstStyle/>
          <a:p>
            <a:r>
              <a:rPr lang="ru-RU" sz="2800" dirty="0" smtClean="0"/>
              <a:t>Мой брат – </a:t>
            </a:r>
            <a:r>
              <a:rPr lang="ru-RU" sz="2800" dirty="0" smtClean="0"/>
              <a:t>военнослужащий Российской </a:t>
            </a:r>
            <a:r>
              <a:rPr lang="ru-RU" sz="2800" dirty="0" smtClean="0"/>
              <a:t>армии - Никита</a:t>
            </a:r>
            <a:endParaRPr lang="ru-RU" sz="2800" dirty="0"/>
          </a:p>
        </p:txBody>
      </p:sp>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067944" y="-28398"/>
            <a:ext cx="5068145" cy="6886398"/>
          </a:xfrm>
        </p:spPr>
      </p:pic>
    </p:spTree>
    <p:extLst>
      <p:ext uri="{BB962C8B-B14F-4D97-AF65-F5344CB8AC3E}">
        <p14:creationId xmlns:p14="http://schemas.microsoft.com/office/powerpoint/2010/main" val="41158343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sz="2800" dirty="0" smtClean="0">
                <a:latin typeface="Times New Roman" panose="02020603050405020304" pitchFamily="18" charset="0"/>
                <a:cs typeface="Times New Roman" panose="02020603050405020304" pitchFamily="18" charset="0"/>
              </a:rPr>
              <a:t>В презентации использованы материалы из семейного архива семьи Аксёновых</a:t>
            </a:r>
            <a:br>
              <a:rPr lang="ru-RU" sz="2800" dirty="0" smtClean="0">
                <a:latin typeface="Times New Roman" panose="02020603050405020304" pitchFamily="18" charset="0"/>
                <a:cs typeface="Times New Roman" panose="02020603050405020304" pitchFamily="18" charset="0"/>
              </a:rPr>
            </a:br>
            <a:r>
              <a:rPr lang="ru-RU" sz="2800" dirty="0" smtClean="0">
                <a:latin typeface="Times New Roman" panose="02020603050405020304" pitchFamily="18" charset="0"/>
                <a:cs typeface="Times New Roman" panose="02020603050405020304" pitchFamily="18" charset="0"/>
              </a:rPr>
              <a:t>Материалы из сети Интернет</a:t>
            </a:r>
            <a:endParaRPr lang="ru-RU" sz="28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p:txBody>
          <a:bodyPr/>
          <a:lstStyle/>
          <a:p>
            <a:endParaRPr lang="ru-RU"/>
          </a:p>
        </p:txBody>
      </p:sp>
    </p:spTree>
    <p:extLst>
      <p:ext uri="{BB962C8B-B14F-4D97-AF65-F5344CB8AC3E}">
        <p14:creationId xmlns:p14="http://schemas.microsoft.com/office/powerpoint/2010/main" val="42841589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dirty="0"/>
          </a:p>
        </p:txBody>
      </p:sp>
      <p:sp>
        <p:nvSpPr>
          <p:cNvPr id="4" name="Прямоугольник 3"/>
          <p:cNvSpPr/>
          <p:nvPr/>
        </p:nvSpPr>
        <p:spPr>
          <a:xfrm>
            <a:off x="77019" y="2967335"/>
            <a:ext cx="8989962" cy="923330"/>
          </a:xfrm>
          <a:prstGeom prst="rect">
            <a:avLst/>
          </a:prstGeom>
          <a:noFill/>
        </p:spPr>
        <p:txBody>
          <a:bodyPr wrap="none" lIns="91440" tIns="45720" rIns="91440" bIns="45720">
            <a:spAutoFit/>
          </a:bodyPr>
          <a:lstStyle/>
          <a:p>
            <a:pPr algn="ctr"/>
            <a:r>
              <a:rPr lang="ru-RU"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Спасибо за внимание!</a:t>
            </a:r>
            <a:endParaRPr lang="ru-RU"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r>
              <a:rPr lang="ru-RU" dirty="0" smtClean="0"/>
              <a:t>Военный билет </a:t>
            </a:r>
            <a:r>
              <a:rPr lang="ru-RU" dirty="0" err="1" smtClean="0"/>
              <a:t>стр</a:t>
            </a:r>
            <a:r>
              <a:rPr lang="ru-RU" dirty="0" smtClean="0"/>
              <a:t> 1</a:t>
            </a:r>
            <a:endParaRPr lang="ru-RU" dirty="0"/>
          </a:p>
        </p:txBody>
      </p:sp>
      <p:sp>
        <p:nvSpPr>
          <p:cNvPr id="2" name="Заголовок 1"/>
          <p:cNvSpPr>
            <a:spLocks noGrp="1"/>
          </p:cNvSpPr>
          <p:nvPr>
            <p:ph type="title"/>
          </p:nvPr>
        </p:nvSpPr>
        <p:spPr>
          <a:xfrm>
            <a:off x="457200" y="0"/>
            <a:ext cx="8229600" cy="1000108"/>
          </a:xfrm>
        </p:spPr>
        <p:txBody>
          <a:bodyPr>
            <a:normAutofit/>
          </a:bodyPr>
          <a:lstStyle/>
          <a:p>
            <a:pPr algn="ctr"/>
            <a:r>
              <a:rPr lang="ru-RU" sz="3600" dirty="0" smtClean="0">
                <a:solidFill>
                  <a:srgbClr val="FF0000"/>
                </a:solidFill>
              </a:rPr>
              <a:t>Григорьев Сергей Павлович</a:t>
            </a:r>
            <a:endParaRPr lang="ru-RU" sz="3600" dirty="0">
              <a:solidFill>
                <a:srgbClr val="FF0000"/>
              </a:solidFill>
            </a:endParaRPr>
          </a:p>
        </p:txBody>
      </p:sp>
      <p:pic>
        <p:nvPicPr>
          <p:cNvPr id="1026" name="Picture 2" descr="C:\Users\школа\Desktop\Новая папка (2)\img011.jpg"/>
          <p:cNvPicPr>
            <a:picLocks noChangeAspect="1" noChangeArrowheads="1"/>
          </p:cNvPicPr>
          <p:nvPr/>
        </p:nvPicPr>
        <p:blipFill>
          <a:blip r:embed="rId2" cstate="print"/>
          <a:srcRect/>
          <a:stretch>
            <a:fillRect/>
          </a:stretch>
        </p:blipFill>
        <p:spPr bwMode="auto">
          <a:xfrm>
            <a:off x="285720" y="713939"/>
            <a:ext cx="8501090" cy="6144061"/>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188640"/>
            <a:ext cx="8435280" cy="6264696"/>
          </a:xfrm>
        </p:spPr>
        <p:txBody>
          <a:bodyPr>
            <a:normAutofit/>
          </a:bodyPr>
          <a:lstStyle/>
          <a:p>
            <a:r>
              <a:rPr lang="ru-RU" dirty="0"/>
              <a:t>Я  хочу  рассказать о своем дедушке, Григорьеве Сергее Павловиче, ветеране Великой Отечественной войны. Он родился 10 июня 1927 г. в крестьянской семье в деревне </a:t>
            </a:r>
            <a:r>
              <a:rPr lang="ru-RU" dirty="0" err="1"/>
              <a:t>Чебалкей</a:t>
            </a:r>
            <a:r>
              <a:rPr lang="ru-RU" dirty="0"/>
              <a:t>, неподалеку от города Ишима. Его отец, Григорьев Павел, был председателем колхоза, мать домохозяйкой. Большая семья - семеро  детей. Люди жили, работали, строили планы, но война внесла свои коррективы. Холодным ветром ворвалась она в судьбы людей. Два старших брата, Василий и Михаил Григорьевы, а также их отец ушли на фронт. </a:t>
            </a:r>
          </a:p>
          <a:p>
            <a:endParaRPr lang="ru-RU" dirty="0"/>
          </a:p>
        </p:txBody>
      </p:sp>
      <p:sp>
        <p:nvSpPr>
          <p:cNvPr id="3" name="Заголовок 2"/>
          <p:cNvSpPr>
            <a:spLocks noGrp="1"/>
          </p:cNvSpPr>
          <p:nvPr>
            <p:ph type="title"/>
          </p:nvPr>
        </p:nvSpPr>
        <p:spPr/>
        <p:txBody>
          <a:bodyPr/>
          <a:lstStyle/>
          <a:p>
            <a:endParaRPr lang="ru-RU"/>
          </a:p>
        </p:txBody>
      </p:sp>
    </p:spTree>
    <p:extLst>
      <p:ext uri="{BB962C8B-B14F-4D97-AF65-F5344CB8AC3E}">
        <p14:creationId xmlns:p14="http://schemas.microsoft.com/office/powerpoint/2010/main" val="1896278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188640"/>
            <a:ext cx="8435280" cy="5818651"/>
          </a:xfrm>
        </p:spPr>
        <p:txBody>
          <a:bodyPr>
            <a:normAutofit fontScale="92500"/>
          </a:bodyPr>
          <a:lstStyle/>
          <a:p>
            <a:r>
              <a:rPr lang="ru-RU" dirty="0"/>
              <a:t>На плечи нашего дедушки, тогда еще паренька в четырнадцатилетнем  возрасте, легла тяжелая доля трудовых тыловых будней. Работал в колхозе, сеял хлеб, пас лошадей, помогал по хозяйству в семье. Беда не обошла их семью, как и многие семьи в военное лихолетье, – пришли похоронки на брата Василия и  на отца. Когда нашему дедушке  исполнилось 17 с половиной лет, он был призван в армию. Полгода военной подготовки в учебной части в городе Ялуторовске. Был зачислен стрелком в Запасный  стрелковый полк в октябре 1944 года, в ноябре принял присягу, а  с августа 1946г. стал командиром пулемётного отделения в звании младшего сержанта. Ни разу не был ранен. </a:t>
            </a:r>
          </a:p>
          <a:p>
            <a:endParaRPr lang="ru-RU" dirty="0"/>
          </a:p>
        </p:txBody>
      </p:sp>
      <p:sp>
        <p:nvSpPr>
          <p:cNvPr id="3" name="Заголовок 2"/>
          <p:cNvSpPr>
            <a:spLocks noGrp="1"/>
          </p:cNvSpPr>
          <p:nvPr>
            <p:ph type="title"/>
          </p:nvPr>
        </p:nvSpPr>
        <p:spPr/>
        <p:txBody>
          <a:bodyPr/>
          <a:lstStyle/>
          <a:p>
            <a:endParaRPr lang="ru-RU"/>
          </a:p>
        </p:txBody>
      </p:sp>
    </p:spTree>
    <p:extLst>
      <p:ext uri="{BB962C8B-B14F-4D97-AF65-F5344CB8AC3E}">
        <p14:creationId xmlns:p14="http://schemas.microsoft.com/office/powerpoint/2010/main" val="1733196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2" y="274638"/>
            <a:ext cx="8507288" cy="5732653"/>
          </a:xfrm>
        </p:spPr>
        <p:txBody>
          <a:bodyPr>
            <a:normAutofit fontScale="92500" lnSpcReduction="10000"/>
          </a:bodyPr>
          <a:lstStyle/>
          <a:p>
            <a:r>
              <a:rPr lang="ru-RU" dirty="0"/>
              <a:t>Война с Германией подходила к концу, но Япония держала в напряжении восточные рубежи нашей страны. Дедушка участвовал в войне СССР с Японией  с августа по сентябрь 1945года и в освобождении Манчжурии в составе стрелкового полка № 297 под командованием генерала </a:t>
            </a:r>
            <a:r>
              <a:rPr lang="ru-RU" dirty="0" err="1"/>
              <a:t>М.Мерецкова</a:t>
            </a:r>
            <a:r>
              <a:rPr lang="ru-RU" dirty="0"/>
              <a:t>, за что был награжден медалями «За отвагу» и  «За Победу над Японией». Наступил мир, но армия для него не закончилась. С августа 1946 г. он служит в отдельном артиллерийском пулеметном батальоне командиром отделения, а в апреле 1951 года был демобилизован. Таким образом, наш дедушка отслужил 6 с половиной лет в армии. И, наконец, для него наступил долгожданный мир. </a:t>
            </a:r>
          </a:p>
          <a:p>
            <a:endParaRPr lang="ru-RU" dirty="0"/>
          </a:p>
        </p:txBody>
      </p:sp>
      <p:sp>
        <p:nvSpPr>
          <p:cNvPr id="3" name="Заголовок 2"/>
          <p:cNvSpPr>
            <a:spLocks noGrp="1"/>
          </p:cNvSpPr>
          <p:nvPr>
            <p:ph type="title"/>
          </p:nvPr>
        </p:nvSpPr>
        <p:spPr/>
        <p:txBody>
          <a:bodyPr/>
          <a:lstStyle/>
          <a:p>
            <a:endParaRPr lang="ru-RU"/>
          </a:p>
        </p:txBody>
      </p:sp>
    </p:spTree>
    <p:extLst>
      <p:ext uri="{BB962C8B-B14F-4D97-AF65-F5344CB8AC3E}">
        <p14:creationId xmlns:p14="http://schemas.microsoft.com/office/powerpoint/2010/main" val="3787745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8" y="116632"/>
            <a:ext cx="8363272" cy="5890659"/>
          </a:xfrm>
        </p:spPr>
        <p:txBody>
          <a:bodyPr>
            <a:normAutofit lnSpcReduction="10000"/>
          </a:bodyPr>
          <a:lstStyle/>
          <a:p>
            <a:r>
              <a:rPr lang="ru-RU" dirty="0"/>
              <a:t>Он  вернулся обратно домой в </a:t>
            </a:r>
            <a:r>
              <a:rPr lang="ru-RU" dirty="0" err="1"/>
              <a:t>с.Викулово</a:t>
            </a:r>
            <a:r>
              <a:rPr lang="ru-RU" dirty="0"/>
              <a:t> Тюменской области, переезжал с места на место, а в 1972г.  переехал в д. </a:t>
            </a:r>
            <a:r>
              <a:rPr lang="ru-RU" dirty="0" err="1"/>
              <a:t>Скрипуново</a:t>
            </a:r>
            <a:r>
              <a:rPr lang="ru-RU" dirty="0"/>
              <a:t> Ханты-Мансийского района. Он не переставал трудиться, никакой работы не боялся и теперь  уже  поднимал свою семью. Семья у деда была большая, два сына - Сергей и Павел, так же были и дочери - старшая Ирина и младшая Людмила. Детей воспитывал трудолюбивыми и дружными,  сейчас у них  свои дети. Он очень любил лошадей,  поэтому всю оставшуюся жизнь проработал конюхом в </a:t>
            </a:r>
            <a:r>
              <a:rPr lang="ru-RU" dirty="0" err="1"/>
              <a:t>Нялинском</a:t>
            </a:r>
            <a:r>
              <a:rPr lang="ru-RU" dirty="0"/>
              <a:t>  </a:t>
            </a:r>
            <a:r>
              <a:rPr lang="ru-RU" dirty="0" err="1"/>
              <a:t>рыбоучастке</a:t>
            </a:r>
            <a:r>
              <a:rPr lang="ru-RU" dirty="0"/>
              <a:t>, ухаживал за животными. Он умер 27 января 1998 г. в </a:t>
            </a:r>
            <a:r>
              <a:rPr lang="ru-RU" dirty="0" err="1"/>
              <a:t>Нялино</a:t>
            </a:r>
            <a:r>
              <a:rPr lang="ru-RU" dirty="0"/>
              <a:t>.</a:t>
            </a:r>
          </a:p>
          <a:p>
            <a:endParaRPr lang="ru-RU" dirty="0"/>
          </a:p>
        </p:txBody>
      </p:sp>
      <p:sp>
        <p:nvSpPr>
          <p:cNvPr id="3" name="Заголовок 2"/>
          <p:cNvSpPr>
            <a:spLocks noGrp="1"/>
          </p:cNvSpPr>
          <p:nvPr>
            <p:ph type="title"/>
          </p:nvPr>
        </p:nvSpPr>
        <p:spPr/>
        <p:txBody>
          <a:bodyPr/>
          <a:lstStyle/>
          <a:p>
            <a:endParaRPr lang="ru-RU"/>
          </a:p>
        </p:txBody>
      </p:sp>
    </p:spTree>
    <p:extLst>
      <p:ext uri="{BB962C8B-B14F-4D97-AF65-F5344CB8AC3E}">
        <p14:creationId xmlns:p14="http://schemas.microsoft.com/office/powerpoint/2010/main" val="331890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8" y="188640"/>
            <a:ext cx="8363272" cy="5818651"/>
          </a:xfrm>
        </p:spPr>
        <p:txBody>
          <a:bodyPr>
            <a:normAutofit fontScale="85000" lnSpcReduction="10000"/>
          </a:bodyPr>
          <a:lstStyle/>
          <a:p>
            <a:r>
              <a:rPr lang="ru-RU" dirty="0"/>
              <a:t>Очень жалко, что я не застал своего деда живым, не посидел у него на коленях и не послушал его рассказы о войне. Я знаю, что он был очень скромным человеком и редко ходил на праздники, посвященные Дню Победы. Может, не хотел бередить воспоминания! О нем я узнал от своего отца, Павла Сергеевича, который часто нам рассказывает о своём отце с любовью и уважением.  Как и отец, он служил в армии, в Приморье. Мой старший брат, Антон, тоже отдал свой долг Родине службой в рядах Российской армии. Теперь мой черёд! И я знаю, что не подведу ни своего прадедушку, сложившего голову на фронтах Великой Отечественной, ни дедушку, прошедшего войну без единой раны, ни своего отца, выполнившего свой долг перед Отечеством, ни старшего брата, достойно продолжившего священные семейные и боевые традиции. </a:t>
            </a:r>
          </a:p>
          <a:p>
            <a:endParaRPr lang="ru-RU" dirty="0"/>
          </a:p>
        </p:txBody>
      </p:sp>
      <p:sp>
        <p:nvSpPr>
          <p:cNvPr id="3" name="Заголовок 2"/>
          <p:cNvSpPr>
            <a:spLocks noGrp="1"/>
          </p:cNvSpPr>
          <p:nvPr>
            <p:ph type="title"/>
          </p:nvPr>
        </p:nvSpPr>
        <p:spPr/>
        <p:txBody>
          <a:bodyPr/>
          <a:lstStyle/>
          <a:p>
            <a:endParaRPr lang="ru-RU"/>
          </a:p>
        </p:txBody>
      </p:sp>
    </p:spTree>
    <p:extLst>
      <p:ext uri="{BB962C8B-B14F-4D97-AF65-F5344CB8AC3E}">
        <p14:creationId xmlns:p14="http://schemas.microsoft.com/office/powerpoint/2010/main" val="3528957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8" y="188640"/>
            <a:ext cx="8363272" cy="5818651"/>
          </a:xfrm>
        </p:spPr>
        <p:txBody>
          <a:bodyPr>
            <a:normAutofit fontScale="92500" lnSpcReduction="10000"/>
          </a:bodyPr>
          <a:lstStyle/>
          <a:p>
            <a:r>
              <a:rPr lang="ru-RU" dirty="0"/>
              <a:t>Мы с моей младшей сестрёнкой Лизой очень любим своего дедушку, хотя ни разу в жизни его не видели. Как семейную реликвию, мы храним военный билет нашего деда, участника Великой Отечественной войны. Это единственное, что осталось от него, даже нет фотографий, только маленькое затёртое фото в военном билете. </a:t>
            </a:r>
          </a:p>
          <a:p>
            <a:r>
              <a:rPr lang="ru-RU" dirty="0"/>
              <a:t>Но велика память в наших сердцах, и огромная гордость за него всегда будут жить с нами. А мы будем рассказывать своим детям и внукам  о великом подвиге нашего  Воина, с большой буквы! Ни с чем не измерим его подвиг!  И память бессмертна! </a:t>
            </a:r>
          </a:p>
          <a:p>
            <a:r>
              <a:rPr lang="ru-RU" dirty="0"/>
              <a:t>Мы помним! Мы гордимся!</a:t>
            </a:r>
          </a:p>
          <a:p>
            <a:endParaRPr lang="ru-RU" dirty="0"/>
          </a:p>
        </p:txBody>
      </p:sp>
      <p:sp>
        <p:nvSpPr>
          <p:cNvPr id="3" name="Заголовок 2"/>
          <p:cNvSpPr>
            <a:spLocks noGrp="1"/>
          </p:cNvSpPr>
          <p:nvPr>
            <p:ph type="title"/>
          </p:nvPr>
        </p:nvSpPr>
        <p:spPr/>
        <p:txBody>
          <a:bodyPr/>
          <a:lstStyle/>
          <a:p>
            <a:endParaRPr lang="ru-RU"/>
          </a:p>
        </p:txBody>
      </p:sp>
    </p:spTree>
    <p:extLst>
      <p:ext uri="{BB962C8B-B14F-4D97-AF65-F5344CB8AC3E}">
        <p14:creationId xmlns:p14="http://schemas.microsoft.com/office/powerpoint/2010/main" val="24831713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234</TotalTime>
  <Words>825</Words>
  <Application>Microsoft Office PowerPoint</Application>
  <PresentationFormat>Экран (4:3)</PresentationFormat>
  <Paragraphs>38</Paragraphs>
  <Slides>27</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27</vt:i4>
      </vt:variant>
    </vt:vector>
  </HeadingPairs>
  <TitlesOfParts>
    <vt:vector size="33" baseType="lpstr">
      <vt:lpstr>Lucida Sans Unicode</vt:lpstr>
      <vt:lpstr>Times New Roman</vt:lpstr>
      <vt:lpstr>Verdana</vt:lpstr>
      <vt:lpstr>Wingdings 2</vt:lpstr>
      <vt:lpstr>Wingdings 3</vt:lpstr>
      <vt:lpstr>Открытая</vt:lpstr>
      <vt:lpstr>Творческая работа  «Мой дедушка- ветеран Великой Отечественной войны»</vt:lpstr>
      <vt:lpstr>Презентация PowerPoint</vt:lpstr>
      <vt:lpstr>Григорьев Сергей Павлович</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Его Родина – деревня Чебаклей, неподалёку от Ишима</vt:lpstr>
      <vt:lpstr>Презентация PowerPoint</vt:lpstr>
      <vt:lpstr>Будни трудового фронта</vt:lpstr>
      <vt:lpstr>На фронтах Великой Отечественной войны</vt:lpstr>
      <vt:lpstr>Григорьев Сергей Павлович</vt:lpstr>
      <vt:lpstr>Командир пулеметного отделения стрелкогого полка</vt:lpstr>
      <vt:lpstr>Участие в войне с Японией</vt:lpstr>
      <vt:lpstr>Награды моего дедушки</vt:lpstr>
      <vt:lpstr>Презентация PowerPoint</vt:lpstr>
      <vt:lpstr>д.Скрипуново  Ханты-Мансийского района</vt:lpstr>
      <vt:lpstr>Большая семья</vt:lpstr>
      <vt:lpstr>Семья Ирины Степановны</vt:lpstr>
      <vt:lpstr>Семья Павла Сергеевича</vt:lpstr>
      <vt:lpstr>Мой папа-  Аксенов Павел Сергеевич</vt:lpstr>
      <vt:lpstr>Старший  брат - Антон</vt:lpstr>
      <vt:lpstr>Мой брат – военнослужащий Российской армии - Никита</vt:lpstr>
      <vt:lpstr>В презентации использованы материалы из семейного архива семьи Аксёновых Материалы из сети Интернет</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Никита</dc:creator>
  <cp:lastModifiedBy>История</cp:lastModifiedBy>
  <cp:revision>34</cp:revision>
  <dcterms:created xsi:type="dcterms:W3CDTF">2015-04-15T15:41:31Z</dcterms:created>
  <dcterms:modified xsi:type="dcterms:W3CDTF">2019-11-07T04:21:48Z</dcterms:modified>
</cp:coreProperties>
</file>